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9" r:id="rId2"/>
    <p:sldId id="278" r:id="rId3"/>
    <p:sldId id="279" r:id="rId4"/>
    <p:sldId id="281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कक्षा-X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क्षितिज-कन्यादान)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838200"/>
          </a:xfrm>
        </p:spPr>
        <p:txBody>
          <a:bodyPr>
            <a:normAutofit/>
          </a:bodyPr>
          <a:lstStyle/>
          <a:p>
            <a:pPr algn="ctr"/>
            <a:r>
              <a:rPr lang="hi-IN" dirty="0" smtClean="0"/>
              <a:t>कवि ऋतुराज </a:t>
            </a:r>
            <a:endParaRPr lang="en-US" dirty="0"/>
          </a:p>
        </p:txBody>
      </p:sp>
      <p:pic>
        <p:nvPicPr>
          <p:cNvPr id="2052" name="Picture 4" descr="C:\Users\cyntbe\Desktop\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8153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685800"/>
          </a:xfrm>
        </p:spPr>
        <p:txBody>
          <a:bodyPr/>
          <a:lstStyle/>
          <a:p>
            <a:pPr algn="ctr"/>
            <a:r>
              <a:rPr lang="hi-IN" dirty="0" smtClean="0"/>
              <a:t>कन्यादान </a:t>
            </a:r>
            <a:endParaRPr lang="en-US" dirty="0"/>
          </a:p>
        </p:txBody>
      </p:sp>
      <p:pic>
        <p:nvPicPr>
          <p:cNvPr id="2052" name="Picture 4" descr="C:\Users\cyntbe\Desktop\PIC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85800"/>
            <a:ext cx="81534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762000"/>
          </a:xfrm>
        </p:spPr>
        <p:txBody>
          <a:bodyPr>
            <a:normAutofit/>
          </a:bodyPr>
          <a:lstStyle/>
          <a:p>
            <a:r>
              <a:rPr lang="hi-IN" dirty="0" smtClean="0"/>
              <a:t>        कविता=कन्यादान </a:t>
            </a:r>
            <a:endParaRPr lang="en-US" dirty="0"/>
          </a:p>
        </p:txBody>
      </p:sp>
      <p:pic>
        <p:nvPicPr>
          <p:cNvPr id="2052" name="Picture 4" descr="C:\Users\cyntbe\Desktop\PIC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762000"/>
            <a:ext cx="8153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239000" cy="685800"/>
          </a:xfrm>
        </p:spPr>
        <p:txBody>
          <a:bodyPr/>
          <a:lstStyle/>
          <a:p>
            <a:pPr algn="ctr"/>
            <a:r>
              <a:rPr lang="hi-IN" dirty="0" smtClean="0"/>
              <a:t>सारांश=(कन्यादान) </a:t>
            </a:r>
            <a:endParaRPr lang="en-US" dirty="0"/>
          </a:p>
        </p:txBody>
      </p:sp>
      <p:pic>
        <p:nvPicPr>
          <p:cNvPr id="2052" name="Picture 4" descr="C:\Users\cyntbe\Desktop\PIC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838200"/>
            <a:ext cx="8153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812</TotalTime>
  <Words>18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Slide 1</vt:lpstr>
      <vt:lpstr>कवि ऋतुराज </vt:lpstr>
      <vt:lpstr>कन्यादान </vt:lpstr>
      <vt:lpstr>        कविता=कन्यादान </vt:lpstr>
      <vt:lpstr>सारांश=(कन्यादान)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104</cp:revision>
  <dcterms:created xsi:type="dcterms:W3CDTF">2006-08-16T00:00:00Z</dcterms:created>
  <dcterms:modified xsi:type="dcterms:W3CDTF">2020-10-10T04:55:45Z</dcterms:modified>
</cp:coreProperties>
</file>